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5" r:id="rId8"/>
    <p:sldId id="271" r:id="rId9"/>
    <p:sldId id="267" r:id="rId10"/>
    <p:sldId id="272" r:id="rId11"/>
    <p:sldId id="273" r:id="rId12"/>
    <p:sldId id="274" r:id="rId13"/>
    <p:sldId id="275" r:id="rId14"/>
    <p:sldId id="276" r:id="rId15"/>
    <p:sldId id="277" r:id="rId16"/>
    <p:sldId id="281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7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7EA07-30DE-475C-A250-03E2D0DCC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78AA07-3E73-4D3B-9670-EA226B87D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4A6F0-677E-45D8-B5E9-24E7E128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0DBAE-A2A4-4925-9F85-775528DC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651260-78A2-4C06-9CB5-C3A69BB9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0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4B644-8F1F-4029-BFC6-7C618A5A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812937-4FB3-4A01-B472-AEA0888E9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225DF-95E4-45B7-A043-03EF9490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05A30E-C0E8-4F22-B16A-95A765E5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49AD9B-A2BD-43F5-8BCD-8E6882E4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80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2BCDA2-48CE-4879-A75E-B0AFA15B6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C6CC6F-F697-45FB-9768-7C5790F6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DEDB6-0B1D-43A7-8EEE-EA5A2A27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AF674-1D8A-45B3-83F2-EA3C6C1E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6963DD-E2A8-4903-81B4-CEF4109E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6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B11FA-F8D5-4CF1-B49C-C0DBBD00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B624C-01AB-4A02-AEB1-43408FE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52902-98A0-4845-A63C-A87B3933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2EBC98-1654-46B8-92AA-1F692587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9F20E-D8AE-47F3-95EC-317810CA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61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0F95F-D9EA-473D-B5E1-91AC8B8B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0522A3-94AC-41EB-AA91-3003CD4E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17A419-A6C0-43AF-B32C-49881CBF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B7BAB-085F-480B-86A6-C03DA133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FD862-D098-4B90-8240-0C92FD1B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5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F93BA-588D-46A9-B34F-BBDCDB6F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9CB53E-2C02-4187-BF00-FBA1EDFCF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1B9FE-5750-446F-B7BB-8EA471951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6CEFE1-1362-423A-B24E-ED5E49C6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27EA44-E4C2-448F-8F4F-1062ECCD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4A8C1-CD21-4847-8032-907B6325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65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23DBD-CCA9-42E8-B5A8-D91836EB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903DB2-E539-437A-BA88-7F6DCC661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160E80-ECF1-4535-9EEB-BBAAFD1BE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6FF46F-75E2-457E-86B2-65935B9D3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E082DE-9562-4947-BB72-80C4BAA7E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96989-9899-4E0F-90C3-10FAB1DA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2812CB-2020-4BA4-98E0-E9BC2CFFE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C62A0A-6C31-45E8-BEC5-CEB267F3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5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D5AE0-E28D-4D75-9CD7-33397198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A76CF7-FA63-42A6-B931-5E9A66C8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8320A7-0183-4E54-A901-EBA00145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3EBBBD-822D-4C69-81F3-0EBB43E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9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D69F19-C407-462F-9B7F-67FC9BDC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FFA29-3FBD-4789-AA1C-1E796D3E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C4016D-3463-4FC3-86D6-71965812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34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7627C-9EDB-4E3A-AF38-51E68E465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CD0422-F6C5-4980-99CA-EE467D8A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A33509-59A1-4FF6-93D1-ACAB09540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AA461-35F6-4491-9AAA-5CB41588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B090B-1BD7-4BEB-BD5F-F5EC54E4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12543-88AA-4889-B6DC-6642C250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7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2D309-82D3-4384-A599-240684A6C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7AFDF5-132A-45E8-8D2A-C27475C38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01F601-9141-45A6-9F11-8A2B4060F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C7AA98-7121-409C-B235-A7AE1A11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7F1A2-4B85-4814-970B-F8354FA1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8F81D3-8107-49B0-8189-4C09F2AE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96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08FBBB-1984-4F05-A99F-DD990D8F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3F70D-D2BA-4743-88D4-D41B7FF17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7628B-70BC-4B86-AD38-3E0B20535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58C76-E21F-4E59-A39A-7318487893B6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6B6AD-FEBB-472B-B845-6C3C26635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097B8-E97F-4CE4-9E0C-82ECF1757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86ADC-C98E-4E0F-881C-D6D6DEB63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8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8547C1-1060-4FA1-9183-F8E93FDA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015885-7E95-49F1-9E97-7C29EB4B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8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FA0C13-8637-4EF5-BB84-7C5E2811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15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9B5582-EB3D-4EF0-BBF8-2FB9EAE6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6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A57885-8F9C-462B-A680-772053F7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17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257F41-52DD-4065-8922-52775D0D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2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9C7E5-212C-409E-AB45-9B8B3B98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65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EF214B-FE60-4D44-9EFF-7840AC0B1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09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174E45-C144-4236-940B-D931A303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10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DBBCC-960F-472D-9808-8E2018E8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2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D0489C-B95B-4229-902D-55F8DF721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1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98B550-7A52-4C53-AB6B-F34651C4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7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07E2CC-D823-4C69-BB7C-FD857EA2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5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F9DA5B-74E1-4D27-9AAE-3BDBF61D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55BDD7-EA0C-4973-9E85-84A41F66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7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CADB4B-3C3A-4033-9CE8-90793C12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6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7D5C00-56A2-43BB-8427-2252E90F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9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DFF598-167A-466A-8BF6-1BF86127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1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BEAB0-8E1D-43CE-B4A6-D99DE668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6D8A7C-4289-4491-9542-633C464B5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AE4E93-CEAE-48B5-9A22-420E0870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5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Office PowerPoint</Application>
  <PresentationFormat>와이드스크린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5</cp:revision>
  <dcterms:created xsi:type="dcterms:W3CDTF">2019-10-07T05:27:32Z</dcterms:created>
  <dcterms:modified xsi:type="dcterms:W3CDTF">2019-10-07T06:59:32Z</dcterms:modified>
</cp:coreProperties>
</file>